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tiff" ContentType="image/tiff"/>
  <Override PartName="/docProps/app.xml" ContentType="application/vnd.openxmlformats-officedocument.extended-properties+xml"/>
  <Override PartName="/ppt/slideLayouts/slideLayout4.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80"/>
    <p:restoredTop sz="94617"/>
  </p:normalViewPr>
  <p:slideViewPr>
    <p:cSldViewPr snapToGrid="0" snapToObjects="1">
      <p:cViewPr varScale="1">
        <p:scale>
          <a:sx n="94" d="100"/>
          <a:sy n="94" d="100"/>
        </p:scale>
        <p:origin x="560" y="184"/>
      </p:cViewPr>
      <p:guideLst/>
    </p:cSldViewPr>
  </p:slideViewPr>
  <p:notesTextViewPr>
    <p:cViewPr>
      <p:scale>
        <a:sx n="1" d="1"/>
        <a:sy n="1" d="1"/>
      </p:scale>
      <p:origin x="0" y="0"/>
    </p:cViewPr>
  </p:notesTextViewPr>
  <p:gridSpacing cx="76200" cy="76200"/>
</p:viewPr>
</file>

<file path=ppt/_rels/presentation.xml.rels><?xml version="1.0" encoding="UTF-8"?>
<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presProps" Target="presProps.xml" /><Relationship Id="rId1" Type="http://schemas.openxmlformats.org/officeDocument/2006/relationships/slideMaster" Target="slideMasters/slideMaster1.xml" /><Relationship Id="rId9" Type="http://schemas.openxmlformats.org/officeDocument/2006/relationships/tableStyles" Target="tableStyles.xml" /><Relationship Id="rId8" Type="http://schemas.openxmlformats.org/officeDocument/2006/relationships/theme" Target="theme/theme1.xml" /><Relationship Id="rId7" Type="http://schemas.openxmlformats.org/officeDocument/2006/relationships/viewProps" Target="viewProps.xml" /></Relationships>
</file>

<file path=ppt/media/image1.tiff>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178270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936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020580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700958"/>
            <a:ext cx="10515600" cy="17554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8200" y="3456360"/>
            <a:ext cx="10515600" cy="30971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18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1EB5C9-1307-BA42-ABA2-0BC069CD8E7F}" type="datetimeFigureOut">
              <a:rPr lang="en-US" smtClean="0"/>
              <a:t>2/17/2018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1EB5C9-1307-BA42-ABA2-0BC069CD8E7F}" type="datetimeFigureOut">
              <a:rPr lang="en-US" smtClean="0"/>
              <a:t>2/17/2018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2/17/2018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tif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a:extLst>
              <a:ext uri="{FF2B5EF4-FFF2-40B4-BE49-F238E27FC236}">
                <a16:creationId xmlns:a16="http://schemas.microsoft.com/office/drawing/2014/main" id="{3B73F029-892F-1944-AC0F-5A2FBD6D0F3E}"/>
              </a:ext>
            </a:extLst>
          </p:cNvPr>
          <p:cNvPicPr>
            <a:picLocks noChangeAspect="1"/>
          </p:cNvPicPr>
          <p:nvPr userDrawn="1"/>
        </p:nvPicPr>
        <p:blipFill>
          <a:blip r:embed="rId6"/>
          <a:stretch>
            <a:fillRect/>
          </a:stretch>
        </p:blipFill>
        <p:spPr>
          <a:xfrm>
            <a:off x="10650071" y="6265098"/>
            <a:ext cx="1394010" cy="489297"/>
          </a:xfrm>
          <a:prstGeom prst="rect">
            <a:avLst/>
          </a:prstGeom>
        </p:spPr>
      </p:pic>
    </p:spTree>
    <p:extLst>
      <p:ext uri="{BB962C8B-B14F-4D97-AF65-F5344CB8AC3E}">
        <p14:creationId xmlns:p14="http://schemas.microsoft.com/office/powerpoint/2010/main" val="297281689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lstStyle/>
          <a:p>
            <a:pPr lvl="0" marL="0" indent="0">
              <a:buNone/>
            </a:pPr>
            <a:r>
              <a:rPr/>
              <a:t>Image</a:t>
            </a:r>
            <a:r>
              <a:rPr/>
              <a:t> </a:t>
            </a:r>
            <a:r>
              <a:rPr/>
              <a:t>and</a:t>
            </a:r>
            <a:r>
              <a:rPr/>
              <a:t> </a:t>
            </a:r>
            <a:r>
              <a:rPr/>
              <a:t>Text</a:t>
            </a:r>
          </a:p>
        </p:txBody>
      </p:sp>
      <p:sp>
        <p:nvSpPr>
          <p:cNvPr id="3" name="Subtitle 2"/>
          <p:cNvSpPr>
            <a:spLocks noGrp="1"/>
          </p:cNvSpPr>
          <p:nvPr>
            <p:ph type="subTitle" idx="1"/>
          </p:nvPr>
        </p:nvSpPr>
        <p:spPr>
          <a:xfrm>
            <a:off x="1524000" y="3602038"/>
            <a:ext cx="9144000" cy="1655762"/>
          </a:xfrm>
        </p:spPr>
        <p:txBody>
          <a:bodyPr/>
          <a:lstStyle/>
          <a:p>
            <a:pPr lvl="0" marL="0" indent="0">
              <a:buNone/>
            </a:pPr>
            <a:r>
              <a:rPr/>
              <a:t>Rendering</a:t>
            </a:r>
            <a:r>
              <a:rPr/>
              <a:t> </a:t>
            </a:r>
            <a:r>
              <a:rPr/>
              <a:t>both</a:t>
            </a:r>
            <a:r>
              <a:rPr/>
              <a:t> </a:t>
            </a:r>
            <a:r>
              <a:rPr/>
              <a:t>on</a:t>
            </a:r>
            <a:r>
              <a:rPr/>
              <a:t> </a:t>
            </a:r>
            <a:r>
              <a:rPr/>
              <a:t>the</a:t>
            </a:r>
            <a:r>
              <a:rPr/>
              <a:t> </a:t>
            </a:r>
            <a:r>
              <a:rPr/>
              <a:t>same</a:t>
            </a:r>
            <a:r>
              <a:rPr/>
              <a:t> </a:t>
            </a:r>
            <a:r>
              <a:rPr/>
              <a:t>slide</a:t>
            </a:r>
            <a:br/>
            <a:b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Recommendation</a:t>
            </a:r>
          </a:p>
        </p:txBody>
      </p:sp>
      <p:sp>
        <p:nvSpPr>
          <p:cNvPr id="3" name="Content Placeholder 2"/>
          <p:cNvSpPr>
            <a:spLocks noGrp="1"/>
          </p:cNvSpPr>
          <p:nvPr>
            <p:ph idx="1"/>
          </p:nvPr>
        </p:nvSpPr>
        <p:spPr/>
        <p:txBody>
          <a:bodyPr/>
          <a:lstStyle/>
          <a:p>
            <a:pPr lvl="0" marL="0" indent="0">
              <a:buNone/>
            </a:pPr>
            <a:r>
              <a:rPr/>
              <a:t>By default, images render on their own slide. If you want to put image and text on the same slide try these options:</a:t>
            </a:r>
          </a:p>
          <a:p>
            <a:pPr lvl="1"/>
            <a:r>
              <a:rPr/>
              <a:t>Use a caption</a:t>
            </a:r>
          </a:p>
          <a:p>
            <a:pPr lvl="1"/>
            <a:r>
              <a:rPr/>
              <a:t>Use columns</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a:t>
            </a:r>
            <a:r>
              <a:rPr/>
              <a:t> </a:t>
            </a:r>
            <a:r>
              <a:rPr/>
              <a:t>for</a:t>
            </a:r>
            <a:r>
              <a:rPr/>
              <a:t> </a:t>
            </a:r>
            <a:r>
              <a:rPr/>
              <a:t>Data</a:t>
            </a:r>
            <a:r>
              <a:rPr/>
              <a:t> </a:t>
            </a:r>
            <a:r>
              <a:rPr/>
              <a:t>Science</a:t>
            </a:r>
          </a:p>
        </p:txBody>
      </p:sp>
      <p:pic>
        <p:nvPicPr>
          <p:cNvPr descr="r4ds.png" id="0" name="Picture 1"/>
          <p:cNvPicPr>
            <a:picLocks noGrp="1" noChangeAspect="1"/>
          </p:cNvPicPr>
          <p:nvPr/>
        </p:nvPicPr>
        <p:blipFill>
          <a:blip r:embed="rId2"/>
          <a:stretch>
            <a:fillRect/>
          </a:stretch>
        </p:blipFill>
        <p:spPr bwMode="auto">
          <a:xfrm>
            <a:off x="4813300" y="1816100"/>
            <a:ext cx="2552700" cy="3835400"/>
          </a:xfrm>
          <a:prstGeom prst="rect">
            <a:avLst/>
          </a:prstGeom>
          <a:noFill/>
          <a:ln w="9525">
            <a:noFill/>
            <a:headEnd/>
            <a:tailEnd/>
          </a:ln>
        </p:spPr>
      </p:pic>
      <p:sp>
        <p:nvSpPr>
          <p:cNvPr id="1" name="TextBox 3"/>
          <p:cNvSpPr txBox="1"/>
          <p:nvPr/>
        </p:nvSpPr>
        <p:spPr>
          <a:xfrm>
            <a:off x="838200" y="5651500"/>
            <a:ext cx="10515600" cy="508000"/>
          </a:xfrm>
          <a:prstGeom prst="rect">
            <a:avLst/>
          </a:prstGeom>
          <a:noFill/>
        </p:spPr>
        <p:txBody>
          <a:bodyPr/>
          <a:lstStyle/>
          <a:p>
            <a:pPr lvl="0" marL="0" indent="0" algn="ctr">
              <a:buNone/>
            </a:pPr>
            <a:r>
              <a:rPr/>
              <a:t>Data</a:t>
            </a:r>
            <a:r>
              <a:rPr/>
              <a:t> </a:t>
            </a:r>
            <a:r>
              <a:rPr/>
              <a:t>science</a:t>
            </a:r>
            <a:r>
              <a:rPr/>
              <a:t> </a:t>
            </a:r>
            <a:r>
              <a:rPr/>
              <a:t>is</a:t>
            </a:r>
            <a:r>
              <a:rPr/>
              <a:t> </a:t>
            </a:r>
            <a:r>
              <a:rPr/>
              <a:t>an</a:t>
            </a:r>
            <a:r>
              <a:rPr/>
              <a:t> </a:t>
            </a:r>
            <a:r>
              <a:rPr/>
              <a:t>exciting</a:t>
            </a:r>
            <a:r>
              <a:rPr/>
              <a:t> </a:t>
            </a:r>
            <a:r>
              <a:rPr/>
              <a:t>discipline</a:t>
            </a:r>
            <a:r>
              <a:rPr/>
              <a:t> </a:t>
            </a:r>
            <a:r>
              <a:rPr/>
              <a:t>that</a:t>
            </a:r>
            <a:r>
              <a:rPr/>
              <a:t> </a:t>
            </a:r>
            <a:r>
              <a:rPr/>
              <a:t>allows</a:t>
            </a:r>
            <a:r>
              <a:rPr/>
              <a:t> </a:t>
            </a:r>
            <a:r>
              <a:rPr/>
              <a:t>you</a:t>
            </a:r>
            <a:r>
              <a:rPr/>
              <a:t> </a:t>
            </a:r>
            <a:r>
              <a:rPr/>
              <a:t>to</a:t>
            </a:r>
            <a:r>
              <a:rPr/>
              <a:t> </a:t>
            </a:r>
            <a:r>
              <a:rPr/>
              <a:t>turn</a:t>
            </a:r>
            <a:r>
              <a:rPr/>
              <a:t> </a:t>
            </a:r>
            <a:r>
              <a:rPr/>
              <a:t>raw</a:t>
            </a:r>
            <a:r>
              <a:rPr/>
              <a:t> </a:t>
            </a:r>
            <a:r>
              <a:rPr/>
              <a:t>data</a:t>
            </a:r>
            <a:r>
              <a:rPr/>
              <a:t> </a:t>
            </a:r>
            <a:r>
              <a:rPr/>
              <a:t>into</a:t>
            </a:r>
            <a:r>
              <a:rPr/>
              <a:t> </a:t>
            </a:r>
            <a:r>
              <a:rPr/>
              <a:t>understanding,</a:t>
            </a:r>
            <a:r>
              <a:rPr/>
              <a:t> </a:t>
            </a:r>
            <a:r>
              <a:rPr/>
              <a:t>insight,</a:t>
            </a:r>
            <a:r>
              <a:rPr/>
              <a:t> </a:t>
            </a:r>
            <a:r>
              <a:rPr/>
              <a:t>and</a:t>
            </a:r>
            <a:r>
              <a:rPr/>
              <a:t> </a:t>
            </a:r>
            <a:r>
              <a:rPr/>
              <a:t>knowledge.</a:t>
            </a:r>
            <a:r>
              <a:rPr/>
              <a:t> </a:t>
            </a:r>
            <a:r>
              <a:rPr/>
              <a:t>The</a:t>
            </a:r>
            <a:r>
              <a:rPr/>
              <a:t> </a:t>
            </a:r>
            <a:r>
              <a:rPr/>
              <a:t>goal</a:t>
            </a:r>
            <a:r>
              <a:rPr/>
              <a:t> </a:t>
            </a:r>
            <a:r>
              <a:rPr/>
              <a:t>of</a:t>
            </a:r>
            <a:r>
              <a:rPr/>
              <a:t> </a:t>
            </a:r>
            <a:r>
              <a:rPr/>
              <a:t>“</a:t>
            </a:r>
            <a:r>
              <a:rPr/>
              <a:t>R</a:t>
            </a:r>
            <a:r>
              <a:rPr/>
              <a:t> </a:t>
            </a:r>
            <a:r>
              <a:rPr/>
              <a:t>for</a:t>
            </a:r>
            <a:r>
              <a:rPr/>
              <a:t> </a:t>
            </a:r>
            <a:r>
              <a:rPr/>
              <a:t>Data</a:t>
            </a:r>
            <a:r>
              <a:rPr/>
              <a:t> </a:t>
            </a:r>
            <a:r>
              <a:rPr/>
              <a:t>Science</a:t>
            </a:r>
            <a:r>
              <a:rPr/>
              <a:t>”</a:t>
            </a:r>
            <a:r>
              <a:rPr/>
              <a:t> </a:t>
            </a:r>
            <a:r>
              <a:rPr/>
              <a:t>is</a:t>
            </a:r>
            <a:r>
              <a:rPr/>
              <a:t> </a:t>
            </a:r>
            <a:r>
              <a:rPr/>
              <a:t>to</a:t>
            </a:r>
            <a:r>
              <a:rPr/>
              <a:t> </a:t>
            </a:r>
            <a:r>
              <a:rPr/>
              <a:t>help</a:t>
            </a:r>
            <a:r>
              <a:rPr/>
              <a:t> </a:t>
            </a:r>
            <a:r>
              <a:rPr/>
              <a:t>you</a:t>
            </a:r>
            <a:r>
              <a:rPr/>
              <a:t> </a:t>
            </a:r>
            <a:r>
              <a:rPr/>
              <a:t>learn</a:t>
            </a:r>
            <a:r>
              <a:rPr/>
              <a:t> </a:t>
            </a:r>
            <a:r>
              <a:rPr/>
              <a:t>the</a:t>
            </a:r>
            <a:r>
              <a:rPr/>
              <a:t> </a:t>
            </a:r>
            <a:r>
              <a:rPr/>
              <a:t>most</a:t>
            </a:r>
            <a:r>
              <a:rPr/>
              <a:t> </a:t>
            </a:r>
            <a:r>
              <a:rPr/>
              <a:t>important</a:t>
            </a:r>
            <a:r>
              <a:rPr/>
              <a:t> </a:t>
            </a:r>
            <a:r>
              <a:rPr/>
              <a:t>tools</a:t>
            </a:r>
            <a:r>
              <a:rPr/>
              <a:t> </a:t>
            </a:r>
            <a:r>
              <a:rPr/>
              <a:t>in</a:t>
            </a:r>
            <a:r>
              <a:rPr/>
              <a:t> </a:t>
            </a:r>
            <a:r>
              <a:rPr/>
              <a:t>R</a:t>
            </a:r>
            <a:r>
              <a:rPr/>
              <a:t> </a:t>
            </a:r>
            <a:r>
              <a:rPr/>
              <a:t>that</a:t>
            </a:r>
            <a:r>
              <a:rPr/>
              <a:t> </a:t>
            </a:r>
            <a:r>
              <a:rPr/>
              <a:t>will</a:t>
            </a:r>
            <a:r>
              <a:rPr/>
              <a:t> </a:t>
            </a:r>
            <a:r>
              <a:rPr/>
              <a:t>allow</a:t>
            </a:r>
            <a:r>
              <a:rPr/>
              <a:t> </a:t>
            </a:r>
            <a:r>
              <a:rPr/>
              <a:t>you</a:t>
            </a:r>
            <a:r>
              <a:rPr/>
              <a:t> </a:t>
            </a:r>
            <a:r>
              <a:rPr/>
              <a:t>to</a:t>
            </a:r>
            <a:r>
              <a:rPr/>
              <a:t> </a:t>
            </a:r>
            <a:r>
              <a:rPr/>
              <a:t>do</a:t>
            </a:r>
            <a:r>
              <a:rPr/>
              <a:t> </a:t>
            </a:r>
            <a:r>
              <a:rPr/>
              <a:t>data</a:t>
            </a:r>
            <a:r>
              <a:rPr/>
              <a:t> </a:t>
            </a:r>
            <a:r>
              <a:rPr/>
              <a:t>science.</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a:t>
            </a:r>
            <a:r>
              <a:rPr/>
              <a:t> </a:t>
            </a:r>
            <a:r>
              <a:rPr/>
              <a:t>for</a:t>
            </a:r>
            <a:r>
              <a:rPr/>
              <a:t> </a:t>
            </a:r>
            <a:r>
              <a:rPr/>
              <a:t>Data</a:t>
            </a:r>
            <a:r>
              <a:rPr/>
              <a:t> </a:t>
            </a:r>
            <a:r>
              <a:rPr/>
              <a:t>Science</a:t>
            </a:r>
          </a:p>
        </p:txBody>
      </p:sp>
      <p:sp>
        <p:nvSpPr>
          <p:cNvPr id="3" name="Content Placeholder 2"/>
          <p:cNvSpPr>
            <a:spLocks noGrp="1"/>
          </p:cNvSpPr>
          <p:nvPr>
            <p:ph sz="half" idx="1"/>
          </p:nvPr>
        </p:nvSpPr>
        <p:spPr/>
        <p:txBody>
          <a:bodyPr/>
          <a:lstStyle/>
          <a:p>
            <a:pPr lvl="0" marL="0" indent="0">
              <a:buNone/>
            </a:pPr>
            <a:r>
              <a:rPr/>
              <a:t>Data science is an exciting discipline that allows you to turn raw data into understanding, insight, and knowledge. The goal of “R for Data Science” is to help you learn the most important tools in R that will allow you to do data science.</a:t>
            </a:r>
          </a:p>
        </p:txBody>
      </p:sp>
      <p:pic>
        <p:nvPicPr>
          <p:cNvPr descr="r4ds.png" id="0" name="Picture 1"/>
          <p:cNvPicPr>
            <a:picLocks noGrp="1" noChangeAspect="1"/>
          </p:cNvPicPr>
          <p:nvPr/>
        </p:nvPicPr>
        <p:blipFill>
          <a:blip r:embed="rId2"/>
          <a:stretch>
            <a:fillRect/>
          </a:stretch>
        </p:blipFill>
        <p:spPr bwMode="auto">
          <a:xfrm>
            <a:off x="5067300" y="3454400"/>
            <a:ext cx="2057400" cy="30861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1B38DA30-0CE3-AE48-AEC0-2FBA936BF5ED}" vid="{2CCE4DA5-2E16-5E44-97B1-2FDB7ECCCE6D}"/>
    </a:ext>
  </a:extLst>
</a:theme>
</file>

<file path=docProps/app.xml><?xml version="1.0" encoding="utf-8"?>
<Properties xmlns="http://schemas.openxmlformats.org/officeDocument/2006/extended-properties" xmlns:vt="http://schemas.openxmlformats.org/officeDocument/2006/docPropsVTypes">
  <Template>Office Theme</Template>
  <TotalTime>5</TotalTime>
  <Words>0</Words>
  <Application>Microsoft Macintosh PowerPoint</Application>
  <PresentationFormat>Widescreen</PresentationFormat>
  <Paragraphs>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and Text</dc:title>
  <dc:creator/>
  <cp:keywords/>
  <dcterms:created xsi:type="dcterms:W3CDTF">2018-08-21T21:08:26Z</dcterms:created>
  <dcterms:modified xsi:type="dcterms:W3CDTF">2018-08-21T21:08:26Z</dcterms:modified>
</cp:coreProperties>
</file>